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3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4D989-C0D8-DF58-1CDB-FC310A0051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GB" dirty="0"/>
              <a:t>Presentation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2D9327-B0A8-76B5-3288-6770ECF7CFD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 anchor="t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Presenter Name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4DBB5-668B-0EB2-4CA2-3553FF90A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3BFDF-DA44-EFA3-DA7C-1FD3E9D94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009E6-9C91-F348-1186-13C138A84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0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142B9-1225-2C62-5BF8-69A3B34E6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9440" y="136525"/>
            <a:ext cx="7294880" cy="75977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E8D16-B984-A094-1920-E0C2A889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40" y="1134744"/>
            <a:ext cx="11831320" cy="4961255"/>
          </a:xfrm>
        </p:spPr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31DC1-B2A7-ED8B-586E-7F8D7A30C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FC7EC-B0C0-7393-A6EC-379F04251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F278-37F2-A735-FFD2-A3D94AA0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6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543F9-1CA1-6ADC-28FA-7E81A532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99D1D-440B-7A06-8B82-6CB6FE2B4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22602-2E0F-7713-F0B8-C90E98FD2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939FC-B523-D51A-96C7-E94B6263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AC19A-DD0A-795C-0995-5CB558C2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67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5ADB3-E568-36F2-1409-16D4537B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1A665-90BE-0DE8-56A0-B1F8686D9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EB41DA-E888-3DA3-80FD-4C45FDBFF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B37F1-C850-71E5-C625-461D58AD3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CA426-6070-6BE1-583B-C30E6A5A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9CFE6-0CAF-FC13-C6CC-AA303A0E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7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D91CE-D494-62B0-5FDD-D592DA74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D2E833-C0FF-8FEF-21C3-7E230F9A9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A10E4-8913-544E-A53E-98644356D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B2494-AA2B-FB88-6B04-E30A2627D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873FC9-5F34-E8B7-0393-93C706547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CA5A53-5744-7E13-9938-D57AE8B1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905D06-916C-7D88-36B7-1D6AFDBD4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0E8456-1C1C-5C93-B46A-3BF4B7F8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3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B2AFB-317A-616E-37D7-4E14D8DF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C5C3E-C94F-2898-530B-70AE790D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D866A-531F-6B63-1384-FCE309109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2EB47-A4AB-3070-B641-6CA1772B5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1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DA87E-6256-6F36-43AE-2CF37DB40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AD7A5-FBFC-1F0D-F15C-378D0A92B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402B6-ED99-B4C0-C1CE-E61B91720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343DC-56C9-DBE5-ED48-F29CDAC0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0933F-9A33-A4F0-7800-A56E17B1E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DAF7E-6F68-A4D0-47CF-031BCD39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7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40092-6E98-147A-6D52-8A4ADB881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B134B-9AD5-9577-4F75-16AD67516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2BDA7-93C6-0C22-71B6-672D0D81D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4076C-598D-815F-02A9-77C1D624D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E3B208-EEC5-EAF2-A07D-6DA5D3ED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4EC82-7E44-D264-F556-B2EB47BD3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5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26AB-B981-71D6-5514-5C3F5E764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455F2B-A334-5802-BA52-16E545DBB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7FC9E-8207-6770-A49C-686222C13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3A35-C3CA-CC4B-A684-D5650EBECED3}" type="datetimeFigureOut">
              <a:rPr lang="en-US" smtClean="0"/>
              <a:t>2/21/26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E827D-AAEE-5FEC-8FC8-906CC8ED6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9E929-C016-8F44-5593-E6114D430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D15-2D56-0241-847A-DE94540A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1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9D13C4-B138-49D6-765D-90F35BE9B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C45E-2F74-21C4-CAEC-E442BEB34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2C48-CC41-556E-038F-90F65CE50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4243A35-C3CA-CC4B-A684-D5650EBECED3}" type="datetimeFigureOut">
              <a:rPr lang="en-US" smtClean="0"/>
              <a:pPr/>
              <a:t>2/21/26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816D2-9F66-18A5-153D-BFB4983EF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pic>
        <p:nvPicPr>
          <p:cNvPr id="7" name="Picture 6" descr="A silhouette of a city&#10;&#10;AI-generated content may be incorrect.">
            <a:extLst>
              <a:ext uri="{FF2B5EF4-FFF2-40B4-BE49-F238E27FC236}">
                <a16:creationId xmlns:a16="http://schemas.microsoft.com/office/drawing/2014/main" id="{9BE0718D-9753-1CA7-3F7F-5AF2B9D8724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8" name="Picture 7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885EF382-C436-B10B-23E4-2AD304470B0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982200" y="96043"/>
            <a:ext cx="2007090" cy="9318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F33F2-967C-8BC9-0510-D3838EF72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2C66D15-2D56-0241-847A-DE94540A19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5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82064-A260-DBC5-CBDD-73D161BB9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B6DACD20-C43E-8D32-EC0E-3FE267062454}"/>
              </a:ext>
            </a:extLst>
          </p:cNvPr>
          <p:cNvSpPr txBox="1">
            <a:spLocks/>
          </p:cNvSpPr>
          <p:nvPr/>
        </p:nvSpPr>
        <p:spPr>
          <a:xfrm>
            <a:off x="137042" y="978183"/>
            <a:ext cx="5890437" cy="14885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800" b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Background:</a:t>
            </a:r>
            <a:r>
              <a:rPr lang="en-GB" sz="18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</a:t>
            </a:r>
            <a:b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4FEBAB-2743-31B2-87BE-A970DDB03499}"/>
              </a:ext>
            </a:extLst>
          </p:cNvPr>
          <p:cNvSpPr txBox="1"/>
          <p:nvPr/>
        </p:nvSpPr>
        <p:spPr>
          <a:xfrm>
            <a:off x="9251576" y="34021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83049A7C-F497-1030-DD28-A76AB825C9BB}"/>
              </a:ext>
            </a:extLst>
          </p:cNvPr>
          <p:cNvSpPr txBox="1">
            <a:spLocks/>
          </p:cNvSpPr>
          <p:nvPr/>
        </p:nvSpPr>
        <p:spPr>
          <a:xfrm>
            <a:off x="137042" y="2404358"/>
            <a:ext cx="5890437" cy="10867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Aim: </a:t>
            </a:r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</a:t>
            </a:r>
            <a:b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3B3AED3-2559-9CD5-576D-E2ADBF0FA8FD}"/>
              </a:ext>
            </a:extLst>
          </p:cNvPr>
          <p:cNvSpPr txBox="1">
            <a:spLocks/>
          </p:cNvSpPr>
          <p:nvPr/>
        </p:nvSpPr>
        <p:spPr>
          <a:xfrm>
            <a:off x="137042" y="3535322"/>
            <a:ext cx="5890437" cy="32407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GB" sz="1800" b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Methods: </a:t>
            </a:r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FA790D33-37BC-8C0C-11BA-1CAEB38F3C43}"/>
              </a:ext>
            </a:extLst>
          </p:cNvPr>
          <p:cNvSpPr txBox="1">
            <a:spLocks/>
          </p:cNvSpPr>
          <p:nvPr/>
        </p:nvSpPr>
        <p:spPr>
          <a:xfrm>
            <a:off x="6096000" y="978183"/>
            <a:ext cx="5890437" cy="324073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Results: </a:t>
            </a:r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3831760B-EA40-0408-86CD-4CFFD81B1AB8}"/>
              </a:ext>
            </a:extLst>
          </p:cNvPr>
          <p:cNvSpPr txBox="1">
            <a:spLocks/>
          </p:cNvSpPr>
          <p:nvPr/>
        </p:nvSpPr>
        <p:spPr>
          <a:xfrm>
            <a:off x="6393962" y="4301240"/>
            <a:ext cx="5294512" cy="20457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Conclusion: </a:t>
            </a:r>
          </a:p>
          <a:p>
            <a:r>
              <a:rPr lang="en-GB" sz="1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</a:t>
            </a:r>
            <a:endParaRPr lang="en-GB" sz="18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F4E4E-0CC7-A7E4-F7CC-A7830F32C36E}"/>
              </a:ext>
            </a:extLst>
          </p:cNvPr>
          <p:cNvSpPr txBox="1">
            <a:spLocks/>
          </p:cNvSpPr>
          <p:nvPr/>
        </p:nvSpPr>
        <p:spPr>
          <a:xfrm>
            <a:off x="340242" y="139700"/>
            <a:ext cx="9643730" cy="596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j-ea"/>
                <a:cs typeface="+mj-cs"/>
              </a:defRPr>
            </a:lvl1pPr>
          </a:lstStyle>
          <a:p>
            <a:pPr algn="l"/>
            <a:r>
              <a:rPr lang="en-GB" sz="2000" cap="none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ABSTRACT TITLE</a:t>
            </a:r>
            <a:br>
              <a:rPr lang="en-GB" sz="2000" cap="none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000" cap="none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Presenter Name, Co Authors, Institute Name, City, State, Country </a:t>
            </a:r>
            <a:endParaRPr lang="en-US" sz="2000" cap="none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21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Akshay Mane</dc:creator>
  <cp:lastModifiedBy>Akshay Mane</cp:lastModifiedBy>
  <cp:revision>7</cp:revision>
  <dcterms:created xsi:type="dcterms:W3CDTF">2025-02-24T14:44:41Z</dcterms:created>
  <dcterms:modified xsi:type="dcterms:W3CDTF">2026-02-21T16:31:17Z</dcterms:modified>
</cp:coreProperties>
</file>